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cs-CZ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Prodej</c:v>
                </c:pt>
              </c:strCache>
            </c:strRef>
          </c:tx>
          <c:explosion val="2"/>
          <c:cat>
            <c:strRef>
              <c:f>List1!$A$2:$A$5</c:f>
              <c:strCache>
                <c:ptCount val="4"/>
                <c:pt idx="0">
                  <c:v>1. čtvrt.</c:v>
                </c:pt>
                <c:pt idx="1">
                  <c:v>2. čtvrt.</c:v>
                </c:pt>
                <c:pt idx="2">
                  <c:v>3. čtvrt.</c:v>
                </c:pt>
                <c:pt idx="3">
                  <c:v>4. čtvrt.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cs-CZ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36B5EA-1411-4AE7-B81E-D133FFA3A39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0CF17632-664D-4199-A0AA-0DBE62F360EF}">
      <dgm:prSet phldrT="[Text]"/>
      <dgm:spPr/>
      <dgm:t>
        <a:bodyPr/>
        <a:lstStyle/>
        <a:p>
          <a:r>
            <a:rPr lang="cs-CZ" dirty="0" smtClean="0"/>
            <a:t>Text</a:t>
          </a:r>
          <a:endParaRPr lang="cs-CZ" dirty="0"/>
        </a:p>
      </dgm:t>
    </dgm:pt>
    <dgm:pt modelId="{537110D8-FB89-413B-A107-4AB38BE0D5E7}" type="parTrans" cxnId="{7AEAC690-9BD5-4D65-A5DB-D47236AC7B9B}">
      <dgm:prSet/>
      <dgm:spPr/>
      <dgm:t>
        <a:bodyPr/>
        <a:lstStyle/>
        <a:p>
          <a:endParaRPr lang="cs-CZ"/>
        </a:p>
      </dgm:t>
    </dgm:pt>
    <dgm:pt modelId="{0851C998-1E65-41EE-B037-042914B7E633}" type="sibTrans" cxnId="{7AEAC690-9BD5-4D65-A5DB-D47236AC7B9B}">
      <dgm:prSet/>
      <dgm:spPr/>
      <dgm:t>
        <a:bodyPr/>
        <a:lstStyle/>
        <a:p>
          <a:endParaRPr lang="cs-CZ"/>
        </a:p>
      </dgm:t>
    </dgm:pt>
    <dgm:pt modelId="{3763F493-F457-4E08-BD75-9CBB89459174}">
      <dgm:prSet phldrT="[Text]"/>
      <dgm:spPr/>
      <dgm:t>
        <a:bodyPr/>
        <a:lstStyle/>
        <a:p>
          <a:r>
            <a:rPr lang="cs-CZ" dirty="0" smtClean="0"/>
            <a:t>Text</a:t>
          </a:r>
          <a:endParaRPr lang="cs-CZ" dirty="0"/>
        </a:p>
      </dgm:t>
    </dgm:pt>
    <dgm:pt modelId="{1775DC71-250D-4244-BA51-D861DAB88EAF}" type="parTrans" cxnId="{27DEA7EB-4896-4E08-8E9D-6D0B0713DA42}">
      <dgm:prSet/>
      <dgm:spPr/>
      <dgm:t>
        <a:bodyPr/>
        <a:lstStyle/>
        <a:p>
          <a:endParaRPr lang="cs-CZ"/>
        </a:p>
      </dgm:t>
    </dgm:pt>
    <dgm:pt modelId="{504C6FD2-1733-4028-AF7E-A29D2C0F9F18}" type="sibTrans" cxnId="{27DEA7EB-4896-4E08-8E9D-6D0B0713DA42}">
      <dgm:prSet/>
      <dgm:spPr/>
      <dgm:t>
        <a:bodyPr/>
        <a:lstStyle/>
        <a:p>
          <a:endParaRPr lang="cs-CZ"/>
        </a:p>
      </dgm:t>
    </dgm:pt>
    <dgm:pt modelId="{DDD41B81-B889-40B4-9642-F55A51B76F7C}">
      <dgm:prSet phldrT="[Text]"/>
      <dgm:spPr/>
      <dgm:t>
        <a:bodyPr/>
        <a:lstStyle/>
        <a:p>
          <a:r>
            <a:rPr lang="cs-CZ" dirty="0" smtClean="0"/>
            <a:t>Text</a:t>
          </a:r>
          <a:endParaRPr lang="cs-CZ" dirty="0"/>
        </a:p>
      </dgm:t>
    </dgm:pt>
    <dgm:pt modelId="{E1AABAD2-3900-4404-B61C-8628252A271C}" type="parTrans" cxnId="{1DB760C1-94F5-41D9-A3D1-0839E71BF097}">
      <dgm:prSet/>
      <dgm:spPr/>
      <dgm:t>
        <a:bodyPr/>
        <a:lstStyle/>
        <a:p>
          <a:endParaRPr lang="cs-CZ"/>
        </a:p>
      </dgm:t>
    </dgm:pt>
    <dgm:pt modelId="{F618AA0F-916E-4B60-AC67-D1F39D070E79}" type="sibTrans" cxnId="{1DB760C1-94F5-41D9-A3D1-0839E71BF097}">
      <dgm:prSet/>
      <dgm:spPr/>
      <dgm:t>
        <a:bodyPr/>
        <a:lstStyle/>
        <a:p>
          <a:endParaRPr lang="cs-CZ"/>
        </a:p>
      </dgm:t>
    </dgm:pt>
    <dgm:pt modelId="{F856061C-2FE2-428D-918B-F174E6C3F5FD}" type="pres">
      <dgm:prSet presAssocID="{8836B5EA-1411-4AE7-B81E-D133FFA3A39E}" presName="CompostProcess" presStyleCnt="0">
        <dgm:presLayoutVars>
          <dgm:dir/>
          <dgm:resizeHandles val="exact"/>
        </dgm:presLayoutVars>
      </dgm:prSet>
      <dgm:spPr/>
    </dgm:pt>
    <dgm:pt modelId="{BC15FD35-7168-4218-B59E-EFF63E057A0F}" type="pres">
      <dgm:prSet presAssocID="{8836B5EA-1411-4AE7-B81E-D133FFA3A39E}" presName="arrow" presStyleLbl="bgShp" presStyleIdx="0" presStyleCnt="1"/>
      <dgm:spPr/>
    </dgm:pt>
    <dgm:pt modelId="{72A79ED4-4BBA-4DFE-AA74-2780EB709E1F}" type="pres">
      <dgm:prSet presAssocID="{8836B5EA-1411-4AE7-B81E-D133FFA3A39E}" presName="linearProcess" presStyleCnt="0"/>
      <dgm:spPr/>
    </dgm:pt>
    <dgm:pt modelId="{4352A46A-6A87-428B-B7E9-EED0B3B31C07}" type="pres">
      <dgm:prSet presAssocID="{0CF17632-664D-4199-A0AA-0DBE62F360EF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EFC0259-F442-41D5-8B74-671E8F456402}" type="pres">
      <dgm:prSet presAssocID="{0851C998-1E65-41EE-B037-042914B7E633}" presName="sibTrans" presStyleCnt="0"/>
      <dgm:spPr/>
    </dgm:pt>
    <dgm:pt modelId="{BD329EE6-C062-4002-AB82-CAE745F333DF}" type="pres">
      <dgm:prSet presAssocID="{3763F493-F457-4E08-BD75-9CBB8945917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662E787-6AD4-4972-A70E-8882CF2E18A8}" type="pres">
      <dgm:prSet presAssocID="{504C6FD2-1733-4028-AF7E-A29D2C0F9F18}" presName="sibTrans" presStyleCnt="0"/>
      <dgm:spPr/>
    </dgm:pt>
    <dgm:pt modelId="{7E8C9124-29CC-4DE0-885F-3DEF62B0498D}" type="pres">
      <dgm:prSet presAssocID="{DDD41B81-B889-40B4-9642-F55A51B76F7C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431E95E-98BD-46C8-8D44-35EDC6865B64}" type="presOf" srcId="{8836B5EA-1411-4AE7-B81E-D133FFA3A39E}" destId="{F856061C-2FE2-428D-918B-F174E6C3F5FD}" srcOrd="0" destOrd="0" presId="urn:microsoft.com/office/officeart/2005/8/layout/hProcess9"/>
    <dgm:cxn modelId="{4F6B929C-7479-47A5-834D-8865E7CD019A}" type="presOf" srcId="{DDD41B81-B889-40B4-9642-F55A51B76F7C}" destId="{7E8C9124-29CC-4DE0-885F-3DEF62B0498D}" srcOrd="0" destOrd="0" presId="urn:microsoft.com/office/officeart/2005/8/layout/hProcess9"/>
    <dgm:cxn modelId="{1DB760C1-94F5-41D9-A3D1-0839E71BF097}" srcId="{8836B5EA-1411-4AE7-B81E-D133FFA3A39E}" destId="{DDD41B81-B889-40B4-9642-F55A51B76F7C}" srcOrd="2" destOrd="0" parTransId="{E1AABAD2-3900-4404-B61C-8628252A271C}" sibTransId="{F618AA0F-916E-4B60-AC67-D1F39D070E79}"/>
    <dgm:cxn modelId="{27DEA7EB-4896-4E08-8E9D-6D0B0713DA42}" srcId="{8836B5EA-1411-4AE7-B81E-D133FFA3A39E}" destId="{3763F493-F457-4E08-BD75-9CBB89459174}" srcOrd="1" destOrd="0" parTransId="{1775DC71-250D-4244-BA51-D861DAB88EAF}" sibTransId="{504C6FD2-1733-4028-AF7E-A29D2C0F9F18}"/>
    <dgm:cxn modelId="{11D12C4B-51E5-4348-B021-68A6ADDBFA60}" type="presOf" srcId="{3763F493-F457-4E08-BD75-9CBB89459174}" destId="{BD329EE6-C062-4002-AB82-CAE745F333DF}" srcOrd="0" destOrd="0" presId="urn:microsoft.com/office/officeart/2005/8/layout/hProcess9"/>
    <dgm:cxn modelId="{7AEAC690-9BD5-4D65-A5DB-D47236AC7B9B}" srcId="{8836B5EA-1411-4AE7-B81E-D133FFA3A39E}" destId="{0CF17632-664D-4199-A0AA-0DBE62F360EF}" srcOrd="0" destOrd="0" parTransId="{537110D8-FB89-413B-A107-4AB38BE0D5E7}" sibTransId="{0851C998-1E65-41EE-B037-042914B7E633}"/>
    <dgm:cxn modelId="{D31D8329-C62F-49C7-8EE0-CC8EB5EC6B88}" type="presOf" srcId="{0CF17632-664D-4199-A0AA-0DBE62F360EF}" destId="{4352A46A-6A87-428B-B7E9-EED0B3B31C07}" srcOrd="0" destOrd="0" presId="urn:microsoft.com/office/officeart/2005/8/layout/hProcess9"/>
    <dgm:cxn modelId="{7FD6F297-F0E8-4BB2-9580-8890B77DDD22}" type="presParOf" srcId="{F856061C-2FE2-428D-918B-F174E6C3F5FD}" destId="{BC15FD35-7168-4218-B59E-EFF63E057A0F}" srcOrd="0" destOrd="0" presId="urn:microsoft.com/office/officeart/2005/8/layout/hProcess9"/>
    <dgm:cxn modelId="{CB9B9202-A680-4733-8862-598FC6EE961D}" type="presParOf" srcId="{F856061C-2FE2-428D-918B-F174E6C3F5FD}" destId="{72A79ED4-4BBA-4DFE-AA74-2780EB709E1F}" srcOrd="1" destOrd="0" presId="urn:microsoft.com/office/officeart/2005/8/layout/hProcess9"/>
    <dgm:cxn modelId="{A964CEC3-B9D0-42EF-B7DC-A9F969750406}" type="presParOf" srcId="{72A79ED4-4BBA-4DFE-AA74-2780EB709E1F}" destId="{4352A46A-6A87-428B-B7E9-EED0B3B31C07}" srcOrd="0" destOrd="0" presId="urn:microsoft.com/office/officeart/2005/8/layout/hProcess9"/>
    <dgm:cxn modelId="{FC43606B-C654-4772-B996-E0D9EBC8DD98}" type="presParOf" srcId="{72A79ED4-4BBA-4DFE-AA74-2780EB709E1F}" destId="{7EFC0259-F442-41D5-8B74-671E8F456402}" srcOrd="1" destOrd="0" presId="urn:microsoft.com/office/officeart/2005/8/layout/hProcess9"/>
    <dgm:cxn modelId="{F26AAEFE-3E6E-4061-88D5-8DF938F34CA4}" type="presParOf" srcId="{72A79ED4-4BBA-4DFE-AA74-2780EB709E1F}" destId="{BD329EE6-C062-4002-AB82-CAE745F333DF}" srcOrd="2" destOrd="0" presId="urn:microsoft.com/office/officeart/2005/8/layout/hProcess9"/>
    <dgm:cxn modelId="{63F4A06C-ACB6-4A30-99A1-7A7E3188A616}" type="presParOf" srcId="{72A79ED4-4BBA-4DFE-AA74-2780EB709E1F}" destId="{C662E787-6AD4-4972-A70E-8882CF2E18A8}" srcOrd="3" destOrd="0" presId="urn:microsoft.com/office/officeart/2005/8/layout/hProcess9"/>
    <dgm:cxn modelId="{21CCC48D-CCE4-4093-8765-B0987019CE04}" type="presParOf" srcId="{72A79ED4-4BBA-4DFE-AA74-2780EB709E1F}" destId="{7E8C9124-29CC-4DE0-885F-3DEF62B0498D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15FD35-7168-4218-B59E-EFF63E057A0F}">
      <dsp:nvSpPr>
        <dsp:cNvPr id="0" name=""/>
        <dsp:cNvSpPr/>
      </dsp:nvSpPr>
      <dsp:spPr>
        <a:xfrm>
          <a:off x="169193" y="0"/>
          <a:ext cx="1917525" cy="167196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52A46A-6A87-428B-B7E9-EED0B3B31C07}">
      <dsp:nvSpPr>
        <dsp:cNvPr id="0" name=""/>
        <dsp:cNvSpPr/>
      </dsp:nvSpPr>
      <dsp:spPr>
        <a:xfrm>
          <a:off x="1652" y="501588"/>
          <a:ext cx="726121" cy="6687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Text</a:t>
          </a:r>
          <a:endParaRPr lang="cs-CZ" sz="2000" kern="1200" dirty="0"/>
        </a:p>
      </dsp:txBody>
      <dsp:txXfrm>
        <a:off x="1652" y="501588"/>
        <a:ext cx="726121" cy="668784"/>
      </dsp:txXfrm>
    </dsp:sp>
    <dsp:sp modelId="{BD329EE6-C062-4002-AB82-CAE745F333DF}">
      <dsp:nvSpPr>
        <dsp:cNvPr id="0" name=""/>
        <dsp:cNvSpPr/>
      </dsp:nvSpPr>
      <dsp:spPr>
        <a:xfrm>
          <a:off x="764895" y="501588"/>
          <a:ext cx="726121" cy="6687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Text</a:t>
          </a:r>
          <a:endParaRPr lang="cs-CZ" sz="2000" kern="1200" dirty="0"/>
        </a:p>
      </dsp:txBody>
      <dsp:txXfrm>
        <a:off x="764895" y="501588"/>
        <a:ext cx="726121" cy="668784"/>
      </dsp:txXfrm>
    </dsp:sp>
    <dsp:sp modelId="{7E8C9124-29CC-4DE0-885F-3DEF62B0498D}">
      <dsp:nvSpPr>
        <dsp:cNvPr id="0" name=""/>
        <dsp:cNvSpPr/>
      </dsp:nvSpPr>
      <dsp:spPr>
        <a:xfrm>
          <a:off x="1528138" y="501588"/>
          <a:ext cx="726121" cy="6687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Text</a:t>
          </a:r>
          <a:endParaRPr lang="cs-CZ" sz="2000" kern="1200" dirty="0"/>
        </a:p>
      </dsp:txBody>
      <dsp:txXfrm>
        <a:off x="1528138" y="501588"/>
        <a:ext cx="726121" cy="6687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délník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Obdélník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Obdélník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Obdélník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bdélník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Zaoblený obdélník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Zaoblený obdélník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Obdélník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datum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délník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Obdélník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Obdélník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Obdélník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Obdélník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Zaoblený obdélník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Zaoblený obdélník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Obdélník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Obdélník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Obdélník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Obdélník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Obdélník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Obdélník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Vkládání objektů MS PowerPoint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symbolu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</a:t>
            </a:r>
            <a:r>
              <a:rPr lang="cs-CZ" dirty="0" smtClean="0"/>
              <a:t> Vložení, </a:t>
            </a:r>
            <a:r>
              <a:rPr lang="cs-CZ" b="1" dirty="0" smtClean="0"/>
              <a:t>Skupina:</a:t>
            </a:r>
            <a:r>
              <a:rPr lang="cs-CZ" dirty="0" smtClean="0"/>
              <a:t> Text</a:t>
            </a:r>
          </a:p>
          <a:p>
            <a:endParaRPr lang="cs-CZ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645024"/>
            <a:ext cx="3923840" cy="26959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501008"/>
            <a:ext cx="3933825" cy="1181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videa</a:t>
            </a:r>
            <a:endParaRPr lang="cs-CZ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356992"/>
            <a:ext cx="6237175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Vložení, </a:t>
            </a: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Mediální</a:t>
            </a:r>
            <a:r>
              <a:rPr kumimoji="0" lang="cs-CZ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klipy</a:t>
            </a:r>
            <a:endParaRPr kumimoji="0" lang="cs-CZ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zvuku</a:t>
            </a:r>
            <a:endParaRPr lang="cs-CZ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429000"/>
            <a:ext cx="5143593" cy="2663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ástupný symbol pro obsah 2"/>
          <p:cNvSpPr txBox="1">
            <a:spLocks noGrp="1"/>
          </p:cNvSpPr>
          <p:nvPr>
            <p:ph idx="1"/>
          </p:nvPr>
        </p:nvSpPr>
        <p:spPr>
          <a:xfrm>
            <a:off x="457200" y="2249424"/>
            <a:ext cx="8291264" cy="16836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Vložení, </a:t>
            </a: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Mediální</a:t>
            </a:r>
            <a:r>
              <a:rPr kumimoji="0" lang="cs-CZ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klipy</a:t>
            </a:r>
            <a:endParaRPr kumimoji="0" lang="cs-CZ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hypertextového odkazu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  <a:defRPr/>
            </a:pPr>
            <a:r>
              <a:rPr lang="cs-CZ" b="1" dirty="0" smtClean="0"/>
              <a:t>Karta:</a:t>
            </a:r>
            <a:r>
              <a:rPr lang="cs-CZ" dirty="0" smtClean="0"/>
              <a:t> Vložení, </a:t>
            </a:r>
            <a:r>
              <a:rPr lang="cs-CZ" b="1" dirty="0" smtClean="0"/>
              <a:t>Skupina: Odkazy</a:t>
            </a: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852936"/>
            <a:ext cx="3752850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861048"/>
            <a:ext cx="5389836" cy="282016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Zdroje obrázků</a:t>
            </a:r>
            <a:r>
              <a:rPr lang="cs-CZ" smtClean="0"/>
              <a:t>: Vlastní tvorba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Vkládání obrázků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</a:t>
            </a:r>
            <a:r>
              <a:rPr lang="cs-CZ" dirty="0" smtClean="0"/>
              <a:t> Vložení, </a:t>
            </a:r>
            <a:r>
              <a:rPr lang="cs-CZ" b="1" dirty="0" smtClean="0"/>
              <a:t>Skupina:</a:t>
            </a:r>
            <a:r>
              <a:rPr lang="cs-CZ" dirty="0" smtClean="0"/>
              <a:t> Ilustrace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284984"/>
            <a:ext cx="4311217" cy="28266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429000"/>
            <a:ext cx="3352800" cy="2162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Vkládání klipartů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77072"/>
            <a:ext cx="4178825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196752"/>
            <a:ext cx="1523821" cy="53553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Zástupný symbol pro obsah 2"/>
          <p:cNvSpPr txBox="1">
            <a:spLocks/>
          </p:cNvSpPr>
          <p:nvPr/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Vložení, </a:t>
            </a: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Ilustrace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Vkládání tvarů</a:t>
            </a:r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212976"/>
            <a:ext cx="5073770" cy="3088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Vložení, </a:t>
            </a: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Ilustrace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Vkládání </a:t>
            </a:r>
            <a:r>
              <a:rPr lang="cs-CZ" dirty="0" err="1" smtClean="0"/>
              <a:t>smartartů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t="5202" r="2552" b="6368"/>
          <a:stretch>
            <a:fillRect/>
          </a:stretch>
        </p:blipFill>
        <p:spPr bwMode="auto">
          <a:xfrm>
            <a:off x="3059832" y="3212976"/>
            <a:ext cx="5767700" cy="30963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Zástupný symbol pro obsah 2"/>
          <p:cNvSpPr txBox="1">
            <a:spLocks/>
          </p:cNvSpPr>
          <p:nvPr/>
        </p:nvSpPr>
        <p:spPr>
          <a:xfrm>
            <a:off x="609600" y="24018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Vložení, </a:t>
            </a: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Ilustrace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301208"/>
            <a:ext cx="3400425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" name="Diagram 6"/>
          <p:cNvGraphicFramePr/>
          <p:nvPr/>
        </p:nvGraphicFramePr>
        <p:xfrm>
          <a:off x="6516216" y="764704"/>
          <a:ext cx="2255912" cy="1671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Vkládání grafů</a:t>
            </a:r>
            <a:endParaRPr lang="cs-CZ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609600" y="24018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Vložení, </a:t>
            </a: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Ilustrace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140968"/>
            <a:ext cx="5934075" cy="3305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Vkládání grafů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</p:nvPr>
        </p:nvGraphicFramePr>
        <p:xfrm>
          <a:off x="5652120" y="692696"/>
          <a:ext cx="2890664" cy="285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708920"/>
            <a:ext cx="5391150" cy="38004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textového pole</a:t>
            </a:r>
            <a:endParaRPr lang="cs-CZ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005064"/>
            <a:ext cx="3962400" cy="1838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Zástupný symbol pro obsah 2"/>
          <p:cNvSpPr txBox="1">
            <a:spLocks/>
          </p:cNvSpPr>
          <p:nvPr/>
        </p:nvSpPr>
        <p:spPr>
          <a:xfrm>
            <a:off x="609600" y="24018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Vložení, </a:t>
            </a: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Text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429000"/>
            <a:ext cx="2209800" cy="1524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</a:t>
            </a:r>
            <a:r>
              <a:rPr lang="cs-CZ" dirty="0" err="1" smtClean="0"/>
              <a:t>WordArtu</a:t>
            </a:r>
            <a:endParaRPr lang="cs-CZ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348880"/>
            <a:ext cx="2933700" cy="4048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ástupný symbol pro obsah 2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Vložení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Text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755576" y="4077072"/>
            <a:ext cx="3387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WordArt</a:t>
            </a:r>
            <a:endParaRPr lang="cs-CZ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istický">
  <a:themeElements>
    <a:clrScheme name="Urbanistický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istický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ist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33</TotalTime>
  <Words>123</Words>
  <Application>Microsoft Office PowerPoint</Application>
  <PresentationFormat>Předvádění na obrazovce (4:3)</PresentationFormat>
  <Paragraphs>33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Urbanistický</vt:lpstr>
      <vt:lpstr>Vkládání objektů MS PowerPoint</vt:lpstr>
      <vt:lpstr>Vkládání obrázků</vt:lpstr>
      <vt:lpstr>Vkládání klipartů</vt:lpstr>
      <vt:lpstr>Vkládání tvarů</vt:lpstr>
      <vt:lpstr>Vkládání smartartů</vt:lpstr>
      <vt:lpstr>Vkládání grafů</vt:lpstr>
      <vt:lpstr>Vkládání grafů</vt:lpstr>
      <vt:lpstr>Vložení textového pole</vt:lpstr>
      <vt:lpstr>Vložení WordArtu</vt:lpstr>
      <vt:lpstr>Vložení symbolu</vt:lpstr>
      <vt:lpstr>Vložení videa</vt:lpstr>
      <vt:lpstr>Vložení zvuku</vt:lpstr>
      <vt:lpstr>Vložení hypertextového odkazu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Vkládání objektů MS PowerPoint</dc:title>
  <cp:lastModifiedBy>Ondra</cp:lastModifiedBy>
  <cp:revision>11</cp:revision>
  <dcterms:modified xsi:type="dcterms:W3CDTF">2012-11-26T15:48:43Z</dcterms:modified>
</cp:coreProperties>
</file>